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5" r:id="rId4"/>
    <p:sldId id="257" r:id="rId5"/>
    <p:sldId id="268" r:id="rId6"/>
    <p:sldId id="258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023"/>
    <a:srgbClr val="373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FA918C-B169-4624-AC19-0D7884255137}" v="4" dt="2024-11-05T09:50:18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Chamusca" userId="897fe6cd-7dc3-423e-b3ec-bb46f3f618f9" providerId="ADAL" clId="{77FA918C-B169-4624-AC19-0D7884255137}"/>
    <pc:docChg chg="undo custSel addSld delSld modSld sldOrd">
      <pc:chgData name="Alexandra Chamusca" userId="897fe6cd-7dc3-423e-b3ec-bb46f3f618f9" providerId="ADAL" clId="{77FA918C-B169-4624-AC19-0D7884255137}" dt="2024-11-05T10:34:36.544" v="380" actId="20577"/>
      <pc:docMkLst>
        <pc:docMk/>
      </pc:docMkLst>
      <pc:sldChg chg="modSp mod ord">
        <pc:chgData name="Alexandra Chamusca" userId="897fe6cd-7dc3-423e-b3ec-bb46f3f618f9" providerId="ADAL" clId="{77FA918C-B169-4624-AC19-0D7884255137}" dt="2024-11-05T10:34:36.544" v="380" actId="20577"/>
        <pc:sldMkLst>
          <pc:docMk/>
          <pc:sldMk cId="105006296" sldId="257"/>
        </pc:sldMkLst>
        <pc:spChg chg="mod">
          <ac:chgData name="Alexandra Chamusca" userId="897fe6cd-7dc3-423e-b3ec-bb46f3f618f9" providerId="ADAL" clId="{77FA918C-B169-4624-AC19-0D7884255137}" dt="2024-11-05T10:33:10.538" v="340" actId="20577"/>
          <ac:spMkLst>
            <pc:docMk/>
            <pc:sldMk cId="105006296" sldId="257"/>
            <ac:spMk id="4" creationId="{B57D9F19-71CF-20C7-A482-0F876F688175}"/>
          </ac:spMkLst>
        </pc:spChg>
        <pc:spChg chg="mod">
          <ac:chgData name="Alexandra Chamusca" userId="897fe6cd-7dc3-423e-b3ec-bb46f3f618f9" providerId="ADAL" clId="{77FA918C-B169-4624-AC19-0D7884255137}" dt="2024-11-05T10:34:36.544" v="380" actId="20577"/>
          <ac:spMkLst>
            <pc:docMk/>
            <pc:sldMk cId="105006296" sldId="257"/>
            <ac:spMk id="41" creationId="{87239E38-0B9C-9944-A03B-A488CE4E8836}"/>
          </ac:spMkLst>
        </pc:spChg>
      </pc:sldChg>
      <pc:sldChg chg="addSp delSp modSp mod ord">
        <pc:chgData name="Alexandra Chamusca" userId="897fe6cd-7dc3-423e-b3ec-bb46f3f618f9" providerId="ADAL" clId="{77FA918C-B169-4624-AC19-0D7884255137}" dt="2024-11-05T09:41:32.386" v="104"/>
        <pc:sldMkLst>
          <pc:docMk/>
          <pc:sldMk cId="1079398904" sldId="268"/>
        </pc:sldMkLst>
        <pc:spChg chg="mod">
          <ac:chgData name="Alexandra Chamusca" userId="897fe6cd-7dc3-423e-b3ec-bb46f3f618f9" providerId="ADAL" clId="{77FA918C-B169-4624-AC19-0D7884255137}" dt="2024-11-05T09:41:17.953" v="102"/>
          <ac:spMkLst>
            <pc:docMk/>
            <pc:sldMk cId="1079398904" sldId="268"/>
            <ac:spMk id="6" creationId="{B3D1B590-29E3-3D5C-90C0-5CE63F698FCC}"/>
          </ac:spMkLst>
        </pc:spChg>
        <pc:spChg chg="mod">
          <ac:chgData name="Alexandra Chamusca" userId="897fe6cd-7dc3-423e-b3ec-bb46f3f618f9" providerId="ADAL" clId="{77FA918C-B169-4624-AC19-0D7884255137}" dt="2024-11-05T09:36:03.342" v="40" actId="1038"/>
          <ac:spMkLst>
            <pc:docMk/>
            <pc:sldMk cId="1079398904" sldId="268"/>
            <ac:spMk id="41" creationId="{87239E38-0B9C-9944-A03B-A488CE4E8836}"/>
          </ac:spMkLst>
        </pc:spChg>
        <pc:picChg chg="del">
          <ac:chgData name="Alexandra Chamusca" userId="897fe6cd-7dc3-423e-b3ec-bb46f3f618f9" providerId="ADAL" clId="{77FA918C-B169-4624-AC19-0D7884255137}" dt="2024-11-05T09:22:26.635" v="17" actId="478"/>
          <ac:picMkLst>
            <pc:docMk/>
            <pc:sldMk cId="1079398904" sldId="268"/>
            <ac:picMk id="3" creationId="{2BFC201C-24AB-1FFE-F6CE-55816CE152F7}"/>
          </ac:picMkLst>
        </pc:picChg>
        <pc:picChg chg="add mod ord">
          <ac:chgData name="Alexandra Chamusca" userId="897fe6cd-7dc3-423e-b3ec-bb46f3f618f9" providerId="ADAL" clId="{77FA918C-B169-4624-AC19-0D7884255137}" dt="2024-11-05T09:36:23.036" v="100" actId="1036"/>
          <ac:picMkLst>
            <pc:docMk/>
            <pc:sldMk cId="1079398904" sldId="268"/>
            <ac:picMk id="4" creationId="{B2414A11-807D-C6B8-8805-B5DAB2588FE3}"/>
          </ac:picMkLst>
        </pc:picChg>
        <pc:picChg chg="mod">
          <ac:chgData name="Alexandra Chamusca" userId="897fe6cd-7dc3-423e-b3ec-bb46f3f618f9" providerId="ADAL" clId="{77FA918C-B169-4624-AC19-0D7884255137}" dt="2024-11-05T09:35:47.522" v="35" actId="1076"/>
          <ac:picMkLst>
            <pc:docMk/>
            <pc:sldMk cId="1079398904" sldId="268"/>
            <ac:picMk id="5" creationId="{E900D76A-5AB7-8B0F-6AED-9A640B36FAAE}"/>
          </ac:picMkLst>
        </pc:picChg>
      </pc:sldChg>
      <pc:sldChg chg="modSp mod">
        <pc:chgData name="Alexandra Chamusca" userId="897fe6cd-7dc3-423e-b3ec-bb46f3f618f9" providerId="ADAL" clId="{77FA918C-B169-4624-AC19-0D7884255137}" dt="2024-11-05T10:32:38.890" v="279" actId="20577"/>
        <pc:sldMkLst>
          <pc:docMk/>
          <pc:sldMk cId="2440388414" sldId="269"/>
        </pc:sldMkLst>
        <pc:spChg chg="mod">
          <ac:chgData name="Alexandra Chamusca" userId="897fe6cd-7dc3-423e-b3ec-bb46f3f618f9" providerId="ADAL" clId="{77FA918C-B169-4624-AC19-0D7884255137}" dt="2024-11-05T10:32:38.890" v="279" actId="20577"/>
          <ac:spMkLst>
            <pc:docMk/>
            <pc:sldMk cId="2440388414" sldId="269"/>
            <ac:spMk id="2" creationId="{E85BE765-3CA0-7EEA-8E9C-5C6A8B075418}"/>
          </ac:spMkLst>
        </pc:spChg>
        <pc:spChg chg="mod">
          <ac:chgData name="Alexandra Chamusca" userId="897fe6cd-7dc3-423e-b3ec-bb46f3f618f9" providerId="ADAL" clId="{77FA918C-B169-4624-AC19-0D7884255137}" dt="2024-11-05T09:45:48.446" v="193" actId="255"/>
          <ac:spMkLst>
            <pc:docMk/>
            <pc:sldMk cId="2440388414" sldId="269"/>
            <ac:spMk id="41" creationId="{87239E38-0B9C-9944-A03B-A488CE4E8836}"/>
          </ac:spMkLst>
        </pc:spChg>
      </pc:sldChg>
      <pc:sldChg chg="del">
        <pc:chgData name="Alexandra Chamusca" userId="897fe6cd-7dc3-423e-b3ec-bb46f3f618f9" providerId="ADAL" clId="{77FA918C-B169-4624-AC19-0D7884255137}" dt="2024-11-05T09:50:27.267" v="222" actId="2696"/>
        <pc:sldMkLst>
          <pc:docMk/>
          <pc:sldMk cId="3251591880" sldId="270"/>
        </pc:sldMkLst>
      </pc:sldChg>
      <pc:sldChg chg="del">
        <pc:chgData name="Alexandra Chamusca" userId="897fe6cd-7dc3-423e-b3ec-bb46f3f618f9" providerId="ADAL" clId="{77FA918C-B169-4624-AC19-0D7884255137}" dt="2024-11-05T09:50:27.267" v="222" actId="2696"/>
        <pc:sldMkLst>
          <pc:docMk/>
          <pc:sldMk cId="886663274" sldId="272"/>
        </pc:sldMkLst>
      </pc:sldChg>
      <pc:sldChg chg="del">
        <pc:chgData name="Alexandra Chamusca" userId="897fe6cd-7dc3-423e-b3ec-bb46f3f618f9" providerId="ADAL" clId="{77FA918C-B169-4624-AC19-0D7884255137}" dt="2024-11-05T09:50:27.267" v="222" actId="2696"/>
        <pc:sldMkLst>
          <pc:docMk/>
          <pc:sldMk cId="1545168596" sldId="274"/>
        </pc:sldMkLst>
      </pc:sldChg>
      <pc:sldChg chg="del">
        <pc:chgData name="Alexandra Chamusca" userId="897fe6cd-7dc3-423e-b3ec-bb46f3f618f9" providerId="ADAL" clId="{77FA918C-B169-4624-AC19-0D7884255137}" dt="2024-11-05T09:50:27.267" v="222" actId="2696"/>
        <pc:sldMkLst>
          <pc:docMk/>
          <pc:sldMk cId="1927177284" sldId="275"/>
        </pc:sldMkLst>
      </pc:sldChg>
      <pc:sldChg chg="del">
        <pc:chgData name="Alexandra Chamusca" userId="897fe6cd-7dc3-423e-b3ec-bb46f3f618f9" providerId="ADAL" clId="{77FA918C-B169-4624-AC19-0D7884255137}" dt="2024-11-05T09:50:27.267" v="222" actId="2696"/>
        <pc:sldMkLst>
          <pc:docMk/>
          <pc:sldMk cId="1946938947" sldId="284"/>
        </pc:sldMkLst>
      </pc:sldChg>
      <pc:sldChg chg="addSp delSp modSp add mod ord">
        <pc:chgData name="Alexandra Chamusca" userId="897fe6cd-7dc3-423e-b3ec-bb46f3f618f9" providerId="ADAL" clId="{77FA918C-B169-4624-AC19-0D7884255137}" dt="2024-11-05T09:50:18.308" v="221" actId="20577"/>
        <pc:sldMkLst>
          <pc:docMk/>
          <pc:sldMk cId="2278517650" sldId="285"/>
        </pc:sldMkLst>
        <pc:spChg chg="mod">
          <ac:chgData name="Alexandra Chamusca" userId="897fe6cd-7dc3-423e-b3ec-bb46f3f618f9" providerId="ADAL" clId="{77FA918C-B169-4624-AC19-0D7884255137}" dt="2024-11-05T09:50:18.308" v="221" actId="20577"/>
          <ac:spMkLst>
            <pc:docMk/>
            <pc:sldMk cId="2278517650" sldId="285"/>
            <ac:spMk id="6" creationId="{9C37EC63-7C3D-18A5-405C-B9B9B63FC9D2}"/>
          </ac:spMkLst>
        </pc:spChg>
        <pc:spChg chg="mod">
          <ac:chgData name="Alexandra Chamusca" userId="897fe6cd-7dc3-423e-b3ec-bb46f3f618f9" providerId="ADAL" clId="{77FA918C-B169-4624-AC19-0D7884255137}" dt="2024-11-05T09:46:39.975" v="202" actId="20577"/>
          <ac:spMkLst>
            <pc:docMk/>
            <pc:sldMk cId="2278517650" sldId="285"/>
            <ac:spMk id="41" creationId="{5D35B685-9C6E-5E74-8566-0F0E928A5D70}"/>
          </ac:spMkLst>
        </pc:spChg>
        <pc:picChg chg="del">
          <ac:chgData name="Alexandra Chamusca" userId="897fe6cd-7dc3-423e-b3ec-bb46f3f618f9" providerId="ADAL" clId="{77FA918C-B169-4624-AC19-0D7884255137}" dt="2024-11-05T09:46:26.440" v="197" actId="478"/>
          <ac:picMkLst>
            <pc:docMk/>
            <pc:sldMk cId="2278517650" sldId="285"/>
            <ac:picMk id="4" creationId="{E7754877-03E1-5080-88C2-4750171A2B5B}"/>
          </ac:picMkLst>
        </pc:picChg>
        <pc:picChg chg="add mod">
          <ac:chgData name="Alexandra Chamusca" userId="897fe6cd-7dc3-423e-b3ec-bb46f3f618f9" providerId="ADAL" clId="{77FA918C-B169-4624-AC19-0D7884255137}" dt="2024-11-05T09:46:35.695" v="200" actId="14100"/>
          <ac:picMkLst>
            <pc:docMk/>
            <pc:sldMk cId="2278517650" sldId="285"/>
            <ac:picMk id="1026" creationId="{00EC5F9C-9EAA-83E7-8A93-0DDE96FE9E2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6ACF5-A42A-6996-A08D-F11D6FFF4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1CC521-2599-4CC8-9970-6C1FB216E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5405674-44DC-C357-85D0-80EF08B9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F8349DC-47FF-51C7-DF90-FE809374B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0ABE05A-31FE-9A76-6930-ABFCFEE6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09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DC28DB-48FD-F57C-4E74-F4BD41FD8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C0157D1C-A9ED-CA77-A84D-D8B02D3A8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1BA2A81-79C8-53D9-588A-62C34B317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CFB63D2-95B9-58C7-A7E3-EDD4018C2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B901EA7-886B-32A4-55F6-0BF15A83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173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1BD302-9D39-66F2-EB88-1CF2EDF95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8873E69-F2AD-516B-148D-3E3508AB6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3D6F3CA-6BFB-56E9-B65F-AD5BFB4EF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3164A5B-96B4-87E4-77F0-76FB1647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7A1369E-A23B-E917-710F-65874A55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108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4011D-BC4D-94E8-CA72-402EE2EDA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700C14C-A727-67B0-788C-78D10C2C1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50EFF56-4EC4-205C-89E0-3A3790102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4AB037F-D1E6-F77B-F8A7-5CBB360D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1C6D3E7-6A6A-9188-A180-8E4D7CAD5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708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4227D-71EC-FF97-0B1F-AEDCA7F1D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DD2E0C0-AFCD-1104-9E58-B20DEE1B4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CF6AFA1-523B-89C9-2ACA-A6DAF9AD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6F9BADB-B758-620D-6F81-08F54599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53C0D76-0F0D-AD3E-0083-863D1A8F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441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5E00D-6FBE-25B4-4127-F6F1EB1C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83F1EC8-D8FA-4BDD-3BF2-5AC560C43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A27706A-3E58-F68A-0D0A-6CED02219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1222DF1-78AD-DDD4-B7E4-7E0A57FB8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AC1D324-F634-0929-B63D-A1F1B79BF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8057637-9710-5E2B-AB21-3382C559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231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208218-6D6C-C589-AD5B-AAE47B32A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10ED955-C53C-8345-A4FA-31F1C636E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79D49E3-9D6F-AAE8-D67B-1E6D25A9D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A3526617-AD21-A15D-9D00-7D0388A04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41343070-47CF-0171-A245-CB2F5FBE9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1962B93C-2F44-4C58-2893-02E7C5C5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A4734DBD-84AC-220E-B4ED-228531FA3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729213AC-904F-1C29-BBCB-CDE20C8A1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719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A02F1-ED8D-E929-3988-06F5D3C21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6A65235A-6277-FE8C-92A1-16DD67A18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27B41C6-3EA4-3BC1-905B-64728CE78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64A2718-C452-2ABE-9F3B-BB2A60C7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600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855950C-71AC-4D86-DD33-AA7FDBD2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9FFFFE6-DC5C-D196-4335-2F4C2A558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408CA5C4-9A92-416B-FA9A-97967B76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522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EBB07-91DD-1587-2DC3-81197988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BFBB3AF-3E04-E999-3F61-980EF7284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D36F8CA-54F8-57B2-AA08-44D0FCE81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C9C37CF-883D-DDE4-3EED-CB3019C2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DC5E28B-AE45-1E49-5DB8-FAAB409F5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7EA3718-4D02-17DF-DC39-8D392809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083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F3AAAC-6D21-6509-F086-403E588B6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667C867D-8489-CD69-3524-F6B8C82778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464A7C7-9487-132F-05D9-2AEBD43ED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F141D50-5A02-EBF8-1F13-21E785E61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A28525D-43A6-59D2-1FE5-56C2A2576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6742B30-8DF7-51F6-28ED-40E9AD612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789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93E3D100-D5DC-5047-877D-0F544A9BA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E83D818-7BF1-2623-CE64-3D5D38E49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35B9584-B72F-A404-DDF4-B19E78858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F61BE-9818-4546-8075-99289FC5BCEB}" type="datetimeFigureOut">
              <a:rPr lang="pt-PT" smtClean="0"/>
              <a:t>05/11/2024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3994055-3D36-B390-F8C2-A16C393FA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CE451F1-9701-F587-D040-A86A93F1A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86DFE-E3F5-457D-8BEF-7A21E0E0237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159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ashtag/campeonatosdasprofissoes?__eep__=6&amp;__cft__%5b0%5d=AZUt1_Uzs2mB3DfYRulo8zTxML9lpzT46aR9McPRRGGMOsmFIFssSh_RTMY3eg0blwi8895N0JAxTtN7CxgDOsRDStAiNK2riMuCJWE6_-5c8FkGF3pi2cqjkh1_QgCRdcKhPqFezPuH7Dm5hKV3oQBnB7hln4xhPyejEBrd9VyNv5f1veBoFuM60gvj-ElZbDZgOO_0A6vuKVoUOFnTHJQS&amp;__tn__=*NK-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cebook.com/hashtag/nossomosworldskills?__eep__=6&amp;__cft__%5b0%5d=AZUt1_Uzs2mB3DfYRulo8zTxML9lpzT46aR9McPRRGGMOsmFIFssSh_RTMY3eg0blwi8895N0JAxTtN7CxgDOsRDStAiNK2riMuCJWE6_-5c8FkGF3pi2cqjkh1_QgCRdcKhPqFezPuH7Dm5hKV3oQBnB7hln4xhPyejEBrd9VyNv5f1veBoFuM60gvj-ElZbDZgOO_0A6vuKVoUOFnTHJQS&amp;__tn__=*NK-R" TargetMode="External"/><Relationship Id="rId4" Type="http://schemas.openxmlformats.org/officeDocument/2006/relationships/hyperlink" Target="https://www.facebook.com/hashtag/skillsportugalnorte2024?__eep__=6&amp;__cft__%5b0%5d=AZUt1_Uzs2mB3DfYRulo8zTxML9lpzT46aR9McPRRGGMOsmFIFssSh_RTMY3eg0blwi8895N0JAxTtN7CxgDOsRDStAiNK2riMuCJWE6_-5c8FkGF3pi2cqjkh1_QgCRdcKhPqFezPuH7Dm5hKV3oQBnB7hln4xhPyejEBrd9VyNv5f1veBoFuM60gvj-ElZbDZgOO_0A6vuKVoUOFnTHJQS&amp;__tn__=*NK-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dRe9IQAXsXGDbzwFKlvgawhX-FJVgl0o?usp=shari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ashtag/campeonatosdasprofissoes?__eep__=6&amp;__cft__%5b0%5d=AZUt1_Uzs2mB3DfYRulo8zTxML9lpzT46aR9McPRRGGMOsmFIFssSh_RTMY3eg0blwi8895N0JAxTtN7CxgDOsRDStAiNK2riMuCJWE6_-5c8FkGF3pi2cqjkh1_QgCRdcKhPqFezPuH7Dm5hKV3oQBnB7hln4xhPyejEBrd9VyNv5f1veBoFuM60gvj-ElZbDZgOO_0A6vuKVoUOFnTHJQS&amp;__tn__=*NK-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cebook.com/hashtag/nossomosworldskills?__eep__=6&amp;__cft__%5b0%5d=AZUt1_Uzs2mB3DfYRulo8zTxML9lpzT46aR9McPRRGGMOsmFIFssSh_RTMY3eg0blwi8895N0JAxTtN7CxgDOsRDStAiNK2riMuCJWE6_-5c8FkGF3pi2cqjkh1_QgCRdcKhPqFezPuH7Dm5hKV3oQBnB7hln4xhPyejEBrd9VyNv5f1veBoFuM60gvj-ElZbDZgOO_0A6vuKVoUOFnTHJQS&amp;__tn__=*NK-R" TargetMode="External"/><Relationship Id="rId4" Type="http://schemas.openxmlformats.org/officeDocument/2006/relationships/hyperlink" Target="https://www.facebook.com/hashtag/skillsportugalnorte2024?__eep__=6&amp;__cft__%5b0%5d=AZUt1_Uzs2mB3DfYRulo8zTxML9lpzT46aR9McPRRGGMOsmFIFssSh_RTMY3eg0blwi8895N0JAxTtN7CxgDOsRDStAiNK2riMuCJWE6_-5c8FkGF3pi2cqjkh1_QgCRdcKhPqFezPuH7Dm5hKV3oQBnB7hln4xhPyejEBrd9VyNv5f1veBoFuM60gvj-ElZbDZgOO_0A6vuKVoUOFnTHJQS&amp;__tn__=*NK-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82EA5C1-3B79-B7BE-87FA-09CD18528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25959C5-0C33-5A08-D3E0-42FD1A4B7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5" y="6090082"/>
            <a:ext cx="3618940" cy="6613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25A80D9-63D6-43AE-EB35-33EE30FD273B}"/>
              </a:ext>
            </a:extLst>
          </p:cNvPr>
          <p:cNvSpPr txBox="1"/>
          <p:nvPr/>
        </p:nvSpPr>
        <p:spPr>
          <a:xfrm>
            <a:off x="6204856" y="737119"/>
            <a:ext cx="53744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400" b="1" dirty="0">
                <a:solidFill>
                  <a:schemeClr val="bg1"/>
                </a:solidFill>
                <a:latin typeface="Barlow" panose="00000500000000000000" pitchFamily="2" charset="0"/>
              </a:rPr>
              <a:t>CAMPANHA DE ENSINO </a:t>
            </a:r>
          </a:p>
          <a:p>
            <a:pPr algn="r"/>
            <a:r>
              <a:rPr lang="pt-PT" sz="2400" b="1" dirty="0">
                <a:solidFill>
                  <a:schemeClr val="bg1"/>
                </a:solidFill>
                <a:latin typeface="Barlow" panose="00000500000000000000" pitchFamily="2" charset="0"/>
              </a:rPr>
              <a:t>E FORMAÇÃO PROFISSIONAL</a:t>
            </a:r>
          </a:p>
          <a:p>
            <a:pPr algn="r"/>
            <a:endParaRPr lang="pt-PT" sz="2400" b="1" dirty="0">
              <a:solidFill>
                <a:schemeClr val="bg1"/>
              </a:solidFill>
              <a:latin typeface="Barlow" panose="00000500000000000000" pitchFamily="2" charset="0"/>
            </a:endParaRPr>
          </a:p>
          <a:p>
            <a:pPr algn="r"/>
            <a:r>
              <a:rPr lang="pt-PT" sz="2400" b="1" dirty="0">
                <a:solidFill>
                  <a:schemeClr val="bg1"/>
                </a:solidFill>
                <a:latin typeface="Barlow" panose="00000500000000000000" pitchFamily="2" charset="0"/>
              </a:rPr>
              <a:t>em Redes Sociais</a:t>
            </a:r>
          </a:p>
        </p:txBody>
      </p:sp>
    </p:spTree>
    <p:extLst>
      <p:ext uri="{BB962C8B-B14F-4D97-AF65-F5344CB8AC3E}">
        <p14:creationId xmlns:p14="http://schemas.microsoft.com/office/powerpoint/2010/main" val="186365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900D76A-5AB7-8B0F-6AED-9A640B36F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52">
            <a:extLst>
              <a:ext uri="{FF2B5EF4-FFF2-40B4-BE49-F238E27FC236}">
                <a16:creationId xmlns:a16="http://schemas.microsoft.com/office/drawing/2014/main" id="{6943839D-C648-6B29-E6CC-C7947C9B0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14" name="Rectangle 54">
            <a:extLst>
              <a:ext uri="{FF2B5EF4-FFF2-40B4-BE49-F238E27FC236}">
                <a16:creationId xmlns:a16="http://schemas.microsoft.com/office/drawing/2014/main" id="{BCCECD36-98CF-3FD3-5C40-1956A68CD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87239E38-0B9C-9944-A03B-A488CE4E8836}"/>
              </a:ext>
            </a:extLst>
          </p:cNvPr>
          <p:cNvSpPr txBox="1"/>
          <p:nvPr/>
        </p:nvSpPr>
        <p:spPr>
          <a:xfrm>
            <a:off x="709127" y="1483835"/>
            <a:ext cx="9470571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600" b="1" kern="100" dirty="0">
                <a:effectLst/>
                <a:highlight>
                  <a:srgbClr val="00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Publicar a partir de 31 de outubro</a:t>
            </a:r>
          </a:p>
          <a:p>
            <a:endParaRPr lang="pt-PT" sz="16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pt-PT" sz="1600" b="1" kern="100" dirty="0">
                <a:effectLst/>
                <a:latin typeface="Barlow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COPY: </a:t>
            </a:r>
          </a:p>
          <a:p>
            <a:r>
              <a:rPr lang="pt-PT" sz="12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🔔</a:t>
            </a:r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 Sabias que o Ensino e Formação Profissional oferece inúmeras oportunidades de futuro? </a:t>
            </a:r>
            <a:r>
              <a:rPr lang="pt-PT" sz="12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🔔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 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Com um foco prático e uma forte ligação ao mercado de trabalho, esta via de ensino oferece grandes oportunidades para quem quer começar a trabalhar rapidamente, mas também para quem pretende continuar a estudar no ensino superior.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 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No ano letivo de 2022/2023, 39% dos estudantes do secundário já tinham escolhido esta via, mas a meta é que 55% dos jovens optem pelo Ensino e Formação Profissional até 2030. </a:t>
            </a:r>
            <a:r>
              <a:rPr lang="pt-PT" sz="12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🚀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 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Porquê escolher o Ensino e Formação Profissional? </a:t>
            </a:r>
            <a:r>
              <a:rPr lang="pt-PT" sz="12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🤔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Segoe UI Emoji" panose="020B0502040204020203" pitchFamily="34" charset="0"/>
                <a:ea typeface="Calibri" panose="020F0502020204030204" pitchFamily="34" charset="0"/>
              </a:rPr>
              <a:t>✔️</a:t>
            </a:r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 Maior empregabilidade: quem conclui um curso desta via tem mais facilidade em entrar no mercado de trabalho.</a:t>
            </a:r>
            <a:b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</a:br>
            <a:r>
              <a:rPr lang="pt-PT" sz="1200" dirty="0">
                <a:effectLst/>
                <a:latin typeface="Segoe UI Emoji" panose="020B0502040204020203" pitchFamily="34" charset="0"/>
                <a:ea typeface="Calibri" panose="020F0502020204030204" pitchFamily="34" charset="0"/>
              </a:rPr>
              <a:t>✔️</a:t>
            </a:r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 Vantagens salariais: no curto prazo, o Ensino e Formação Profissional oferece uma melhor remuneração para quem quer começar a sua carreira.</a:t>
            </a:r>
            <a:b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</a:br>
            <a:r>
              <a:rPr lang="pt-PT" sz="1200" dirty="0">
                <a:effectLst/>
                <a:latin typeface="Segoe UI Emoji" panose="020B0502040204020203" pitchFamily="34" charset="0"/>
                <a:ea typeface="Calibri" panose="020F0502020204030204" pitchFamily="34" charset="0"/>
              </a:rPr>
              <a:t>✔️</a:t>
            </a:r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 Continuação de estudos: 1 em cada 3 jovens que termina o Ensino e Formação Profissional opta por continuar a sua formação no ensino superior.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 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O Ensino e Formação Profissional prepara-te para o futuro, com competências práticas e especializadas, e abre portas para uma carreira de sucesso. Investe no teu futuro! </a:t>
            </a:r>
            <a:r>
              <a:rPr lang="pt-PT" sz="12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🌟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 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#EnsinoeFormacaoProfissional </a:t>
            </a:r>
            <a:r>
              <a:rPr lang="pt-PT" sz="1200" u="sng" dirty="0">
                <a:effectLst/>
                <a:latin typeface="Barlow" panose="00000500000000000000" pitchFamily="2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#campeonatosdasprofissoes</a:t>
            </a:r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 </a:t>
            </a:r>
            <a:r>
              <a:rPr lang="pt-PT" sz="1200" u="sng" dirty="0">
                <a:effectLst/>
                <a:latin typeface="Barlow" panose="00000500000000000000" pitchFamily="2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#skillsportugalnorte2024</a:t>
            </a:r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 </a:t>
            </a:r>
            <a:r>
              <a:rPr lang="pt-PT" sz="1200" u="sng" dirty="0">
                <a:effectLst/>
                <a:latin typeface="Barlow" panose="00000500000000000000" pitchFamily="2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#NosSomosWorldSkills</a:t>
            </a:r>
            <a:r>
              <a:rPr lang="pt-PT" sz="1200" dirty="0">
                <a:effectLst/>
                <a:latin typeface="Barlow" panose="00000500000000000000" pitchFamily="2" charset="0"/>
                <a:ea typeface="Calibri" panose="020F0502020204030204" pitchFamily="34" charset="0"/>
              </a:rPr>
              <a:t> #OperationsofStrategicImportance #OSI #EUFunds #SocialRights #PESSOAS2030 #iefp</a:t>
            </a: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85BE765-3CA0-7EEA-8E9C-5C6A8B075418}"/>
              </a:ext>
            </a:extLst>
          </p:cNvPr>
          <p:cNvSpPr txBox="1"/>
          <p:nvPr/>
        </p:nvSpPr>
        <p:spPr>
          <a:xfrm>
            <a:off x="727786" y="525959"/>
            <a:ext cx="61488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bg1"/>
                </a:solidFill>
                <a:latin typeface="Barlow" panose="00000500000000000000" pitchFamily="2" charset="0"/>
              </a:rPr>
              <a:t>        Publicação 13 – </a:t>
            </a:r>
            <a:r>
              <a:rPr lang="pt-PT" sz="2000" b="1" dirty="0">
                <a:solidFill>
                  <a:schemeClr val="bg1"/>
                </a:solidFill>
                <a:latin typeface="Barlow" panose="00000500000000000000" pitchFamily="2" charset="0"/>
              </a:rPr>
              <a:t> Dados </a:t>
            </a:r>
            <a:r>
              <a:rPr lang="pt-PT" sz="2000" b="1" dirty="0" err="1">
                <a:solidFill>
                  <a:schemeClr val="bg1"/>
                </a:solidFill>
                <a:latin typeface="Barlow" panose="00000500000000000000" pitchFamily="2" charset="0"/>
              </a:rPr>
              <a:t>sbre</a:t>
            </a:r>
            <a:r>
              <a:rPr lang="pt-PT" sz="2000" b="1" dirty="0">
                <a:solidFill>
                  <a:schemeClr val="bg1"/>
                </a:solidFill>
                <a:latin typeface="Barlow" panose="00000500000000000000" pitchFamily="2" charset="0"/>
              </a:rPr>
              <a:t> o Ensino e Formação Profissional</a:t>
            </a:r>
          </a:p>
        </p:txBody>
      </p:sp>
    </p:spTree>
    <p:extLst>
      <p:ext uri="{BB962C8B-B14F-4D97-AF65-F5344CB8AC3E}">
        <p14:creationId xmlns:p14="http://schemas.microsoft.com/office/powerpoint/2010/main" val="244038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6124A-6A1A-A183-0431-8859228D9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E13339-0F9F-3708-2CBC-1B2A8B00C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52">
            <a:extLst>
              <a:ext uri="{FF2B5EF4-FFF2-40B4-BE49-F238E27FC236}">
                <a16:creationId xmlns:a16="http://schemas.microsoft.com/office/drawing/2014/main" id="{68700581-4E9C-744B-3AE5-0F4AC2464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14" name="Rectangle 54">
            <a:extLst>
              <a:ext uri="{FF2B5EF4-FFF2-40B4-BE49-F238E27FC236}">
                <a16:creationId xmlns:a16="http://schemas.microsoft.com/office/drawing/2014/main" id="{C8F38ECB-DE5B-7302-90C7-2A6EFB147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5D35B685-9C6E-5E74-8566-0F0E928A5D70}"/>
              </a:ext>
            </a:extLst>
          </p:cNvPr>
          <p:cNvSpPr txBox="1"/>
          <p:nvPr/>
        </p:nvSpPr>
        <p:spPr>
          <a:xfrm>
            <a:off x="718458" y="1539821"/>
            <a:ext cx="9004041" cy="1589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Visual (mosaico de 3 imagens):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sz="16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pt-P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pt-P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t-PT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C37EC63-7C3D-18A5-405C-B9B9B63FC9D2}"/>
              </a:ext>
            </a:extLst>
          </p:cNvPr>
          <p:cNvSpPr txBox="1"/>
          <p:nvPr/>
        </p:nvSpPr>
        <p:spPr>
          <a:xfrm>
            <a:off x="7080306" y="1540702"/>
            <a:ext cx="43932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/>
              <a:t>Link para download de imagens: </a:t>
            </a:r>
            <a:r>
              <a:rPr lang="pt-PT" sz="1400" dirty="0">
                <a:hlinkClick r:id="rId3"/>
              </a:rPr>
              <a:t>https://drive.google.com/drive/folders/1dRe9IQAXsXGDbzwFKlvgawhX-FJVgl0o?usp=sharing</a:t>
            </a:r>
            <a:endParaRPr lang="pt-PT" sz="1400" dirty="0"/>
          </a:p>
          <a:p>
            <a:endParaRPr lang="pt-PT" sz="14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AC19F69-D80D-3462-DDE6-446094356865}"/>
              </a:ext>
            </a:extLst>
          </p:cNvPr>
          <p:cNvSpPr txBox="1"/>
          <p:nvPr/>
        </p:nvSpPr>
        <p:spPr>
          <a:xfrm>
            <a:off x="774441" y="525959"/>
            <a:ext cx="61488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bg1"/>
                </a:solidFill>
                <a:latin typeface="Barlow" panose="00000500000000000000" pitchFamily="2" charset="0"/>
              </a:rPr>
              <a:t>        Publicação 10 – </a:t>
            </a:r>
            <a:r>
              <a:rPr lang="pt-PT" sz="2000" b="1" dirty="0">
                <a:solidFill>
                  <a:schemeClr val="bg1"/>
                </a:solidFill>
                <a:latin typeface="Barlow" panose="00000500000000000000" pitchFamily="2" charset="0"/>
              </a:rPr>
              <a:t>Faltam 20 dias para o 		   Campeonato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0EC5F9C-9EAA-83E7-8A93-0DDE96FE9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41" y="2398693"/>
            <a:ext cx="8304698" cy="291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517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900D76A-5AB7-8B0F-6AED-9A640B36F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57D9F19-71CF-20C7-A482-0F876F688175}"/>
              </a:ext>
            </a:extLst>
          </p:cNvPr>
          <p:cNvSpPr txBox="1"/>
          <p:nvPr/>
        </p:nvSpPr>
        <p:spPr>
          <a:xfrm>
            <a:off x="774441" y="525959"/>
            <a:ext cx="61488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bg1"/>
                </a:solidFill>
                <a:latin typeface="Barlow" panose="00000500000000000000" pitchFamily="2" charset="0"/>
              </a:rPr>
              <a:t>        Publicação 14 – </a:t>
            </a:r>
            <a:r>
              <a:rPr lang="pt-PT" sz="2000" b="1" dirty="0">
                <a:solidFill>
                  <a:schemeClr val="bg1"/>
                </a:solidFill>
                <a:latin typeface="Barlow" panose="00000500000000000000" pitchFamily="2" charset="0"/>
              </a:rPr>
              <a:t>Áreas em Competição no Campeonato</a:t>
            </a:r>
          </a:p>
        </p:txBody>
      </p:sp>
      <p:sp>
        <p:nvSpPr>
          <p:cNvPr id="12" name="Rectangle 52">
            <a:extLst>
              <a:ext uri="{FF2B5EF4-FFF2-40B4-BE49-F238E27FC236}">
                <a16:creationId xmlns:a16="http://schemas.microsoft.com/office/drawing/2014/main" id="{6943839D-C648-6B29-E6CC-C7947C9B0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14" name="Rectangle 54">
            <a:extLst>
              <a:ext uri="{FF2B5EF4-FFF2-40B4-BE49-F238E27FC236}">
                <a16:creationId xmlns:a16="http://schemas.microsoft.com/office/drawing/2014/main" id="{BCCECD36-98CF-3FD3-5C40-1956A68CD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87239E38-0B9C-9944-A03B-A488CE4E8836}"/>
              </a:ext>
            </a:extLst>
          </p:cNvPr>
          <p:cNvSpPr txBox="1"/>
          <p:nvPr/>
        </p:nvSpPr>
        <p:spPr>
          <a:xfrm>
            <a:off x="709127" y="1502497"/>
            <a:ext cx="9498563" cy="4628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600" b="1" kern="100" dirty="0">
                <a:effectLst/>
                <a:highlight>
                  <a:srgbClr val="00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Publicar a partir de </a:t>
            </a:r>
            <a:r>
              <a:rPr lang="pt-PT" sz="1600" b="1" kern="100" dirty="0">
                <a:highlight>
                  <a:srgbClr val="00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 de novembro</a:t>
            </a:r>
            <a:endParaRPr lang="pt-PT" sz="1600" b="1" kern="100" dirty="0">
              <a:effectLst/>
              <a:highlight>
                <a:srgbClr val="00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pt-PT" sz="1600" b="1" kern="100" dirty="0">
              <a:effectLst/>
              <a:latin typeface="Barlow" panose="00000500000000000000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pt-PT" sz="1600" b="1" kern="100" dirty="0">
                <a:effectLst/>
                <a:latin typeface="Barlow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COPY:</a:t>
            </a:r>
            <a:br>
              <a:rPr lang="pt-P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pt-PT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Estás disposto(a) a fugir ao convencional e a avaliar outras alternativas para a tua carreira profissional? </a:t>
            </a:r>
            <a: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🚀💼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 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Conhece as áreas do ensino e formação profissional que vais poder ver em ação, de 13 a 15 de novembro, no Europarque, durante a 46ª edição do Campeonato Nacional das Profissões | SkillsPortugal Norte 2024: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 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🛠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Construção civil e obras públicas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🖌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Artes criativas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📲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Gestão e tecnologias de informação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💼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Produção, engenharia e tecnologia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✈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Serviços sociais, pessoais e turismo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🚞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Transporte e logística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 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Contamos contigo? </a:t>
            </a:r>
            <a: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👀</a:t>
            </a:r>
            <a:br>
              <a:rPr lang="pt-PT" sz="13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</a:b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#EnsinoeFormacaoProfissional </a:t>
            </a:r>
            <a:r>
              <a:rPr lang="pt-PT" sz="1300" u="none" strike="noStrike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#campeonatosdasprofissoes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</a:t>
            </a:r>
            <a:r>
              <a:rPr lang="pt-PT" sz="1300" u="none" strike="noStrike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#skillsportugalnorte2024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</a:t>
            </a:r>
            <a:r>
              <a:rPr lang="pt-PT" sz="1300" u="none" strike="noStrike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#NosSomosWorldSkills</a:t>
            </a:r>
            <a:r>
              <a:rPr lang="pt-PT" sz="13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 #OperationsofStrategicImportance #OSI #EUFunds #SocialRights #PESSOAS2030 #iefp</a:t>
            </a:r>
            <a:endParaRPr lang="pt-PT" sz="13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pt-PT" sz="1800" dirty="0">
                <a:effectLst/>
                <a:latin typeface="Barlow" panose="00000500000000000000" pitchFamily="2" charset="0"/>
                <a:ea typeface="Calibri" panose="020F0502020204030204" pitchFamily="34" charset="0"/>
                <a:cs typeface="Aptos" panose="020B0004020202020204" pitchFamily="34" charset="0"/>
              </a:rPr>
              <a:t> </a:t>
            </a:r>
            <a:endParaRPr lang="pt-PT" sz="18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0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900D76A-5AB7-8B0F-6AED-9A640B36F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52">
            <a:extLst>
              <a:ext uri="{FF2B5EF4-FFF2-40B4-BE49-F238E27FC236}">
                <a16:creationId xmlns:a16="http://schemas.microsoft.com/office/drawing/2014/main" id="{6943839D-C648-6B29-E6CC-C7947C9B0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14" name="Rectangle 54">
            <a:extLst>
              <a:ext uri="{FF2B5EF4-FFF2-40B4-BE49-F238E27FC236}">
                <a16:creationId xmlns:a16="http://schemas.microsoft.com/office/drawing/2014/main" id="{BCCECD36-98CF-3FD3-5C40-1956A68CD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87239E38-0B9C-9944-A03B-A488CE4E8836}"/>
              </a:ext>
            </a:extLst>
          </p:cNvPr>
          <p:cNvSpPr txBox="1"/>
          <p:nvPr/>
        </p:nvSpPr>
        <p:spPr>
          <a:xfrm>
            <a:off x="718458" y="1539821"/>
            <a:ext cx="9004041" cy="1589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Visual (mosaico de 7 imagens):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sz="16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pt-P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pt-PT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t-PT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2414A11-807D-C6B8-8805-B5DAB2588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53" y="2156936"/>
            <a:ext cx="9386596" cy="386595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3D1B590-29E3-3D5C-90C0-5CE63F698FCC}"/>
              </a:ext>
            </a:extLst>
          </p:cNvPr>
          <p:cNvSpPr txBox="1"/>
          <p:nvPr/>
        </p:nvSpPr>
        <p:spPr>
          <a:xfrm>
            <a:off x="7080306" y="1363415"/>
            <a:ext cx="43932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/>
              <a:t>Link para download de imagens: </a:t>
            </a:r>
            <a:r>
              <a:rPr lang="pt-PT" sz="1400" dirty="0"/>
              <a:t>https://drive.google.com/drive/folders/1g74WQPGiAUAIqJ1018U23d4xkWX8XtnM?usp=sharing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02DAE58-3B14-AC04-AD4B-9E644829020C}"/>
              </a:ext>
            </a:extLst>
          </p:cNvPr>
          <p:cNvSpPr txBox="1"/>
          <p:nvPr/>
        </p:nvSpPr>
        <p:spPr>
          <a:xfrm>
            <a:off x="774441" y="525959"/>
            <a:ext cx="61488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bg1"/>
                </a:solidFill>
                <a:latin typeface="Barlow" panose="00000500000000000000" pitchFamily="2" charset="0"/>
              </a:rPr>
              <a:t>        Publicação 10 – </a:t>
            </a:r>
            <a:r>
              <a:rPr lang="pt-PT" sz="2000" b="1" dirty="0">
                <a:solidFill>
                  <a:schemeClr val="bg1"/>
                </a:solidFill>
                <a:latin typeface="Barlow" panose="00000500000000000000" pitchFamily="2" charset="0"/>
              </a:rPr>
              <a:t>Faltam 20 dias para o 		   Campeonato</a:t>
            </a:r>
          </a:p>
        </p:txBody>
      </p:sp>
    </p:spTree>
    <p:extLst>
      <p:ext uri="{BB962C8B-B14F-4D97-AF65-F5344CB8AC3E}">
        <p14:creationId xmlns:p14="http://schemas.microsoft.com/office/powerpoint/2010/main" val="107939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5BE6A3B-4FD6-CD57-8634-C9626DE1E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B24D4D17-FCEE-4034-C1AB-91FF1C00B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5" y="6090082"/>
            <a:ext cx="3618940" cy="66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849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491</Words>
  <Application>Microsoft Office PowerPoint</Application>
  <PresentationFormat>Ecrã Panorâmico</PresentationFormat>
  <Paragraphs>47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3" baseType="lpstr">
      <vt:lpstr>Aptos</vt:lpstr>
      <vt:lpstr>Arial</vt:lpstr>
      <vt:lpstr>Barlow</vt:lpstr>
      <vt:lpstr>Calibri</vt:lpstr>
      <vt:lpstr>Calibri Light</vt:lpstr>
      <vt:lpstr>Segoe UI Emoji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Catarina Fonseca</dc:creator>
  <cp:lastModifiedBy>Alexandra Chamusca</cp:lastModifiedBy>
  <cp:revision>8</cp:revision>
  <dcterms:created xsi:type="dcterms:W3CDTF">2023-05-09T11:27:05Z</dcterms:created>
  <dcterms:modified xsi:type="dcterms:W3CDTF">2024-11-05T10:34:47Z</dcterms:modified>
</cp:coreProperties>
</file>